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840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3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0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2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8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7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8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0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4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0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9A9F-8BC5-473A-8209-7D4110472F93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EA35-9F5C-4F36-A2F4-15A7D1A9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oseiscontrol.ru/" TargetMode="External"/><Relationship Id="rId4" Type="http://schemas.openxmlformats.org/officeDocument/2006/relationships/hyperlink" Target="mailto:info@geoseiscontro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1352600"/>
            <a:ext cx="6858000" cy="125928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GSC SEGD Converter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Конвертер сейсмических файлов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640" y="2648745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GSC SEGD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Converter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разработки ЗАО НПЦ 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ГеоСейсКонтроль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предназначена для чтения файлов форматов SEGD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стандартов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rev 1.0, 2.1, 3.0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преобразования их в стандартные SEGY-файлы в соответствии со стандартом SEGY rev.0, 1 (дополнительные текстовые заголовки не создаются для обеспечения максимальной совместимости выходных файлов). Поддерживается конвертация SEGY-файлов формата SEGY rev.0 с возможным изменением заголовков (присвоение геометрии).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Программа обладает простым и понятным интерфейсом, доступным на двух языках – английском и русском.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640" y="4304929"/>
            <a:ext cx="316835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Программа предоставляет следующие возможности: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пакетное чтение файлов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SEGD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из определённых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пользователем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каталогов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интерактивное чтение файлов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SEGD;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пакетное и интерактивное чтение файлов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SEGY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восстановление значений амплитуд в микровольтах (применение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MP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-фактора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возможность сохранения или удаления вспомогательных каналов;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тонкая настройка формата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SEGD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случай нестандартных заголовков;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возможность выгрузки всех заголовков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SEGD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-файла для анализа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сейсмостанций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Sercel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428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ercel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508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возможность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пакетной выгрузки заголовков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SEGD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-файлов в файл базы данных (для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сейсмостанций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Sercel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428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Sercel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508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присвоение геометрии конвертируемым файлам из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заранее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определённых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SPS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-файлов;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автоматическое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бинирование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данных, занесение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соответствующих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заголовков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SEGY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визуализация сконвертированных и произвольных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SEGY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-файлов;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проверка геометрии (наложение годографов первых вступлений волн);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расчёт спектров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трасс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естовая полосовая фильтрация записей;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автоматический расчёт оконных оценок.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04929"/>
            <a:ext cx="3093665" cy="471737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 descr="C:\Users\Александр\Desktop\ГСК 20 лет мал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0"/>
            <a:ext cx="41036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038" y="344488"/>
            <a:ext cx="64773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программы: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Пакетное чтение файлов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определённых пользователем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каталогов;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нтерактивное чтение файлов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акетное и интерактивное чтение файлов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SEGY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осстановление значений амплитуд в микровольтах (применение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-фактора);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сохранения или удаления вспомогательных каналов;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онкая настройка формата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случай нестандартных заголовков;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выгрузки всех заголовков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-файла для анализа (для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сейсмостанций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Sercel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428,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Sercel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508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2000);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пакетной выгрузки заголовков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-файлов в файл базы данных (для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сейсмостанций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Sercel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Sercel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508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бинирование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данных, занесение соответствующих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заголовков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96816"/>
            <a:ext cx="3364081" cy="264658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9" y="6141549"/>
            <a:ext cx="3364081" cy="16247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1207" y="5457056"/>
            <a:ext cx="4248153" cy="419613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754" y="200472"/>
            <a:ext cx="65089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программы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сконвертированных и произвольных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SEGY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-файлов;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геометрии (наложение годографов первых вступлений волн);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расчёт оконных оценок.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7150"/>
          <a:stretch/>
        </p:blipFill>
        <p:spPr>
          <a:xfrm>
            <a:off x="311721" y="1920913"/>
            <a:ext cx="6363494" cy="38961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903" b="5703"/>
          <a:stretch/>
        </p:blipFill>
        <p:spPr>
          <a:xfrm>
            <a:off x="311721" y="5894630"/>
            <a:ext cx="6363494" cy="38829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29200" y="2056711"/>
            <a:ext cx="136815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Проверка геометрии</a:t>
            </a:r>
            <a:endParaRPr lang="ru-RU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37112" y="9129464"/>
            <a:ext cx="216024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Пример расчета соотношения сигнал/помеха (красные – окна сигнала, синие – окна помех)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5834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8696" b="3401"/>
          <a:stretch/>
        </p:blipFill>
        <p:spPr>
          <a:xfrm>
            <a:off x="260648" y="3440832"/>
            <a:ext cx="4494002" cy="44244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02754" y="200472"/>
            <a:ext cx="6508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программы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спектров трасс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Тестовая полосовая фильтрация записей.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8422" b="4618"/>
          <a:stretch/>
        </p:blipFill>
        <p:spPr>
          <a:xfrm>
            <a:off x="2060848" y="1442772"/>
            <a:ext cx="4511639" cy="43743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2656" y="7401272"/>
            <a:ext cx="14401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Тестовая фильтрация сейсмограмм</a:t>
            </a:r>
            <a:endParaRPr lang="ru-RU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2856" y="1528554"/>
            <a:ext cx="165618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Расчет спектра трасс в окне (выделено красным)</a:t>
            </a:r>
            <a:endParaRPr lang="ru-RU" sz="1000" b="1" dirty="0"/>
          </a:p>
        </p:txBody>
      </p:sp>
      <p:sp>
        <p:nvSpPr>
          <p:cNvPr id="7" name="object 2"/>
          <p:cNvSpPr txBox="1"/>
          <p:nvPr/>
        </p:nvSpPr>
        <p:spPr>
          <a:xfrm>
            <a:off x="3737312" y="8186608"/>
            <a:ext cx="2860040" cy="1529265"/>
          </a:xfrm>
          <a:prstGeom prst="rect">
            <a:avLst/>
          </a:prstGeom>
          <a:ln w="25400">
            <a:solidFill>
              <a:srgbClr val="CCD5F5"/>
            </a:solidFill>
          </a:ln>
        </p:spPr>
        <p:txBody>
          <a:bodyPr vert="horz" wrap="square" lIns="0" tIns="5651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>
              <a:lnSpc>
                <a:spcPct val="100000"/>
              </a:lnSpc>
              <a:spcBef>
                <a:spcPts val="445"/>
              </a:spcBef>
            </a:pPr>
            <a:r>
              <a:rPr sz="1200" spc="-10" dirty="0">
                <a:latin typeface="Times New Roman" pitchFamily="18" charset="0"/>
                <a:cs typeface="Times New Roman" pitchFamily="18" charset="0"/>
              </a:rPr>
              <a:t>ЗАО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НПЦ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"ГеоСейсКонтроль"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0">
              <a:lnSpc>
                <a:spcPct val="100000"/>
              </a:lnSpc>
            </a:pPr>
            <a:r>
              <a:rPr sz="1200" spc="5" dirty="0" smtClean="0">
                <a:latin typeface="Times New Roman" pitchFamily="18" charset="0"/>
                <a:cs typeface="Times New Roman" pitchFamily="18" charset="0"/>
              </a:rPr>
              <a:t>115114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200" spc="0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Москва,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0">
              <a:lnSpc>
                <a:spcPct val="100000"/>
              </a:lnSpc>
              <a:spcBef>
                <a:spcPts val="195"/>
              </a:spcBef>
            </a:pPr>
            <a:r>
              <a:rPr sz="1200" spc="5" dirty="0">
                <a:latin typeface="Times New Roman" pitchFamily="18" charset="0"/>
                <a:cs typeface="Times New Roman" pitchFamily="18" charset="0"/>
              </a:rPr>
              <a:t>ул. Дербеневская, д.20 </a:t>
            </a:r>
            <a:r>
              <a:rPr sz="1200" spc="5" dirty="0" err="1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1200" spc="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12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0" dirty="0" smtClean="0">
                <a:latin typeface="Times New Roman" pitchFamily="18" charset="0"/>
                <a:cs typeface="Times New Roman" pitchFamily="18" charset="0"/>
              </a:rPr>
              <a:t>16, подъезд 3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0">
              <a:lnSpc>
                <a:spcPct val="100000"/>
              </a:lnSpc>
              <a:spcBef>
                <a:spcPts val="560"/>
              </a:spcBef>
            </a:pPr>
            <a:r>
              <a:rPr sz="1200" spc="10" dirty="0">
                <a:latin typeface="Times New Roman" pitchFamily="18" charset="0"/>
                <a:cs typeface="Times New Roman" pitchFamily="18" charset="0"/>
              </a:rPr>
              <a:t>+7 </a:t>
            </a:r>
            <a:r>
              <a:rPr sz="1200" spc="5" dirty="0">
                <a:latin typeface="Times New Roman" pitchFamily="18" charset="0"/>
                <a:cs typeface="Times New Roman" pitchFamily="18" charset="0"/>
              </a:rPr>
              <a:t>(495)</a:t>
            </a:r>
            <a:r>
              <a:rPr sz="1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5" dirty="0" smtClean="0">
                <a:latin typeface="Times New Roman" pitchFamily="18" charset="0"/>
                <a:cs typeface="Times New Roman" pitchFamily="18" charset="0"/>
              </a:rPr>
              <a:t>123-39-70</a:t>
            </a:r>
            <a:r>
              <a:rPr lang="ru-RU" sz="1200" spc="5" dirty="0" smtClean="0">
                <a:latin typeface="Times New Roman" pitchFamily="18" charset="0"/>
                <a:cs typeface="Times New Roman" pitchFamily="18" charset="0"/>
              </a:rPr>
              <a:t>, +7 (495) 123-39-00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0">
              <a:lnSpc>
                <a:spcPct val="100000"/>
              </a:lnSpc>
              <a:spcBef>
                <a:spcPts val="195"/>
              </a:spcBef>
            </a:pPr>
            <a:r>
              <a:rPr sz="1200" spc="0" dirty="0" smtClean="0">
                <a:latin typeface="Times New Roman" pitchFamily="18" charset="0"/>
                <a:cs typeface="Times New Roman" pitchFamily="18" charset="0"/>
                <a:hlinkClick r:id="rId4"/>
              </a:rPr>
              <a:t>info@geoseiscontrol.ru</a:t>
            </a:r>
            <a:endParaRPr lang="en-US" sz="1200" spc="0" dirty="0" smtClean="0">
              <a:latin typeface="Times New Roman" pitchFamily="18" charset="0"/>
              <a:cs typeface="Times New Roman" pitchFamily="18" charset="0"/>
            </a:endParaRPr>
          </a:p>
          <a:p>
            <a:pPr marL="127000">
              <a:lnSpc>
                <a:spcPct val="100000"/>
              </a:lnSpc>
              <a:spcBef>
                <a:spcPts val="195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www.geoseiscontrol.ru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27000">
              <a:lnSpc>
                <a:spcPct val="100000"/>
              </a:lnSpc>
              <a:spcBef>
                <a:spcPts val="195"/>
              </a:spcBef>
            </a:pP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427</Words>
  <Application>Microsoft Office PowerPoint</Application>
  <PresentationFormat>Лист A4 (210x297 мм)</PresentationFormat>
  <Paragraphs>46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GSC SEGD Converter Конвертер сейсмических файлов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</dc:creator>
  <cp:lastModifiedBy>Александр</cp:lastModifiedBy>
  <cp:revision>27</cp:revision>
  <dcterms:created xsi:type="dcterms:W3CDTF">2017-10-31T08:21:00Z</dcterms:created>
  <dcterms:modified xsi:type="dcterms:W3CDTF">2017-12-08T06:53:51Z</dcterms:modified>
</cp:coreProperties>
</file>